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ML.NET, Transfer Learning and Image Classification</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Marco </a:t>
            </a:r>
            <a:r>
              <a:rPr lang="es-ES" dirty="0" err="1"/>
              <a:t>Zamana</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Head of Software Development in 4wardPRO Microsoft MVP AI</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59</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Lufga</vt:lpstr>
      <vt:lpstr>Arial</vt:lpstr>
      <vt:lpstr>Quicksand</vt:lpstr>
      <vt:lpstr>Myriad Pro</vt:lpstr>
      <vt:lpstr>Segoe UI</vt:lpstr>
      <vt:lpstr>Consolas</vt:lpstr>
      <vt:lpstr>White Template</vt:lpstr>
      <vt:lpstr>CorelDRAW</vt:lpstr>
      <vt:lpstr>Presentación de PowerPoint</vt:lpstr>
      <vt:lpstr>ML.NET, Transfer Learning and Image Classification</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2022-03-14T20:01:02Z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